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2" r:id="rId4"/>
    <p:sldId id="264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EBB"/>
    <a:srgbClr val="FFFF66"/>
    <a:srgbClr val="FF993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3:0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0F14-38DF-D9CE-D3BF-A80392BD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9EAAA-59B6-257B-DDF9-4CA551C7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5A9F-8A63-7336-8EC2-A141ED0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7E3-DC20-79A7-A86D-6A650203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487E-A975-BF85-BEEC-116736C9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2DE-E8C0-0B01-D330-27CE104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8EB5-BB08-2E33-0D89-292C2168A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6A91-5D3F-74DD-3EE2-2617081B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49B5-9689-209B-27AA-F3EA08B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CC6-81CE-6EF9-62CB-3A999F3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89015-F070-815A-C375-A17D094CD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2E896-EF3C-721B-379A-E133DD98C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ADE8-8D20-24F7-1DE5-A9DB630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D587-4473-3BF9-D1EB-8B14C5EA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842B-B731-047F-9EAC-BAE6DAD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211E-045E-B6F6-9395-41E98C85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A0B4-1022-4B68-EF51-4AA44BAC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A35-C4F2-FF59-8FC3-A46B628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DF70-798D-85A7-EE83-5A1F8735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6941-B0FC-9760-8A99-BFB9C0C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7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531-8142-B1C8-EC4D-E037282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32AC-CA18-483B-A0F2-E8361453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06F-82B6-679E-B88D-5DC55B2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E8C9-9646-F696-EE9D-B5AA1DE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95FB-3F08-D2E0-5199-81248F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82E8-689A-6E44-2E82-0C7D2A9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5E-851D-EB15-E0A5-1DAE5FD3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8835-B1DD-A4ED-EEC0-6B85BF81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BD7F-C397-1CF1-B932-1B1DD201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2120-3899-CF59-B63D-E6BE853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D1E5-2495-F39E-9A1D-58DB382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2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D6F7-692F-36DE-826B-F4F9D26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D5AC-41F4-9275-0479-E6570004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5049-CE03-C222-7D5F-3F19966A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B632-77DA-4C45-CE56-46DA1DC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B0892-2E27-C05C-A995-C3F0E9DD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5ADF3-2A5E-0083-0E65-426D2CA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EE8F7-641D-C2FC-70F6-56843DC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06922-A6D5-57FA-9198-9EE5E2BD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1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5CC-8818-06F0-155E-0C82A792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1CAC-4B28-58F4-2DC6-15B6707A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5361-2B5B-A09D-3E46-0423AEE3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A224-D006-BB41-E602-C5CCE495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76B44-45F2-4860-20EE-E1B0D2B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224B1-6650-D643-40C4-2D1B20AE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A191-7E6E-5AE9-0631-164086BC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F26E-1780-C568-8B0F-3C4E1AA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A694-61AC-92A5-238B-37C4E532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EAEA-8891-3488-0726-4F8B1FF4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1BF7-FEAA-51F2-10A4-FA3960D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99D68-EF5F-3CCF-4CBB-B69687FD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C2A9-DDCD-48A7-EE44-B26AA497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11-D609-6CF0-8353-663FF534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C6306-686A-2971-2043-646823237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D840-4960-E69F-C227-666DEAE4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97DC-DAE8-DD9B-F1FE-8AB7EC4F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8B5C-13C7-B9C9-B09C-0741E44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4E38-E941-9F5C-630C-9F29320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85071-3F0B-48FB-1238-7E0600E8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54B-8F08-385E-2D5F-AD179A97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F65B-2A40-EED4-BB10-476F76711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8CF19-BBB9-45F0-B426-1C49897CD9D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CFB6-2685-E73C-5E8A-29DB2B34E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D27F-1340-C43E-EB62-C0A7E63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game&#10;&#10;AI-generated content may be incorrect.">
            <a:extLst>
              <a:ext uri="{FF2B5EF4-FFF2-40B4-BE49-F238E27FC236}">
                <a16:creationId xmlns:a16="http://schemas.microsoft.com/office/drawing/2014/main" id="{36B5904B-129D-4CE6-A9B9-E7153E6DD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8" y="0"/>
            <a:ext cx="878655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4C5586-96E0-151C-B156-12DAE8E29E91}"/>
              </a:ext>
            </a:extLst>
          </p:cNvPr>
          <p:cNvSpPr txBox="1"/>
          <p:nvPr/>
        </p:nvSpPr>
        <p:spPr>
          <a:xfrm>
            <a:off x="7099152" y="201560"/>
            <a:ext cx="5092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1-zojja-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14:cNvPr>
              <p14:cNvContentPartPr/>
              <p14:nvPr/>
            </p14:nvContentPartPr>
            <p14:xfrm>
              <a:off x="6597005" y="3133042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0885" y="312692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1D154A3-7741-0FAA-73C4-1C1493EC47D5}"/>
              </a:ext>
            </a:extLst>
          </p:cNvPr>
          <p:cNvSpPr/>
          <p:nvPr/>
        </p:nvSpPr>
        <p:spPr>
          <a:xfrm>
            <a:off x="3221037" y="1803222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6EB30-5055-1ADC-924A-BCF7F17BE985}"/>
              </a:ext>
            </a:extLst>
          </p:cNvPr>
          <p:cNvSpPr/>
          <p:nvPr/>
        </p:nvSpPr>
        <p:spPr>
          <a:xfrm>
            <a:off x="5489684" y="4600003"/>
            <a:ext cx="381000" cy="381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257E-D59D-9B2A-6F61-745DD7637D18}"/>
              </a:ext>
            </a:extLst>
          </p:cNvPr>
          <p:cNvSpPr/>
          <p:nvPr/>
        </p:nvSpPr>
        <p:spPr>
          <a:xfrm>
            <a:off x="5415597" y="5933831"/>
            <a:ext cx="381000" cy="381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057398-5F93-9339-0119-C882F610C8D1}"/>
              </a:ext>
            </a:extLst>
          </p:cNvPr>
          <p:cNvSpPr/>
          <p:nvPr/>
        </p:nvSpPr>
        <p:spPr>
          <a:xfrm>
            <a:off x="5747671" y="2716202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42C9-6C56-0A2B-2A1A-9F24DD2F4DDB}"/>
              </a:ext>
            </a:extLst>
          </p:cNvPr>
          <p:cNvSpPr/>
          <p:nvPr/>
        </p:nvSpPr>
        <p:spPr>
          <a:xfrm>
            <a:off x="6604292" y="2613722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8575E-A884-62B3-A60B-B6DDB96F8C74}"/>
              </a:ext>
            </a:extLst>
          </p:cNvPr>
          <p:cNvSpPr/>
          <p:nvPr/>
        </p:nvSpPr>
        <p:spPr>
          <a:xfrm>
            <a:off x="6335496" y="1976252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A83246-2B37-9658-3ABA-B90928ACD0A1}"/>
              </a:ext>
            </a:extLst>
          </p:cNvPr>
          <p:cNvSpPr/>
          <p:nvPr/>
        </p:nvSpPr>
        <p:spPr>
          <a:xfrm>
            <a:off x="5508397" y="166089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883873-F038-E672-D0AC-CB05EF15B27E}"/>
              </a:ext>
            </a:extLst>
          </p:cNvPr>
          <p:cNvSpPr/>
          <p:nvPr/>
        </p:nvSpPr>
        <p:spPr>
          <a:xfrm>
            <a:off x="4152264" y="2357252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A8EB85-09DC-53FE-521C-2113352B9E79}"/>
              </a:ext>
            </a:extLst>
          </p:cNvPr>
          <p:cNvSpPr/>
          <p:nvPr/>
        </p:nvSpPr>
        <p:spPr>
          <a:xfrm>
            <a:off x="1809641" y="114797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BDA88-8840-1B76-2680-468016D19FF8}"/>
              </a:ext>
            </a:extLst>
          </p:cNvPr>
          <p:cNvSpPr/>
          <p:nvPr/>
        </p:nvSpPr>
        <p:spPr>
          <a:xfrm>
            <a:off x="2722220" y="6105037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61FC22-7312-FDB0-E5C1-97459DFD6436}"/>
              </a:ext>
            </a:extLst>
          </p:cNvPr>
          <p:cNvSpPr/>
          <p:nvPr/>
        </p:nvSpPr>
        <p:spPr>
          <a:xfrm>
            <a:off x="1561221" y="2357252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76D6E4-847C-50E4-63A5-CAC291377723}"/>
              </a:ext>
            </a:extLst>
          </p:cNvPr>
          <p:cNvSpPr/>
          <p:nvPr/>
        </p:nvSpPr>
        <p:spPr>
          <a:xfrm>
            <a:off x="2531720" y="2613722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917A75-F64D-C4C7-82CC-B288C6D3010B}"/>
              </a:ext>
            </a:extLst>
          </p:cNvPr>
          <p:cNvSpPr/>
          <p:nvPr/>
        </p:nvSpPr>
        <p:spPr>
          <a:xfrm>
            <a:off x="3312567" y="40497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2C2600-69BC-83DE-21BB-8AFE7155D2E2}"/>
              </a:ext>
            </a:extLst>
          </p:cNvPr>
          <p:cNvSpPr/>
          <p:nvPr/>
        </p:nvSpPr>
        <p:spPr>
          <a:xfrm>
            <a:off x="2931567" y="5279625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E9F154-1B16-BDD3-458C-A0D2C2736BFF}"/>
              </a:ext>
            </a:extLst>
          </p:cNvPr>
          <p:cNvSpPr/>
          <p:nvPr/>
        </p:nvSpPr>
        <p:spPr>
          <a:xfrm>
            <a:off x="1619141" y="457448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C533A-86BB-79D2-E185-4F6FDF3F59E1}"/>
              </a:ext>
            </a:extLst>
          </p:cNvPr>
          <p:cNvSpPr txBox="1"/>
          <p:nvPr/>
        </p:nvSpPr>
        <p:spPr>
          <a:xfrm>
            <a:off x="8984915" y="104649"/>
            <a:ext cx="45412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1-welcome inventor</a:t>
            </a:r>
          </a:p>
          <a:p>
            <a:r>
              <a:rPr lang="en-US" sz="800" dirty="0"/>
              <a:t>2-brain washing</a:t>
            </a:r>
          </a:p>
          <a:p>
            <a:r>
              <a:rPr lang="en-US" sz="800" dirty="0"/>
              <a:t>3-interrupting research</a:t>
            </a:r>
          </a:p>
          <a:p>
            <a:r>
              <a:rPr lang="en-US" sz="800" dirty="0"/>
              <a:t>4-not even the frogs are safe, note about fun house</a:t>
            </a:r>
          </a:p>
          <a:p>
            <a:r>
              <a:rPr lang="en-US" sz="800" dirty="0"/>
              <a:t>5-plot to disrupt power to </a:t>
            </a:r>
            <a:r>
              <a:rPr lang="en-US" sz="800" dirty="0" err="1"/>
              <a:t>metrica</a:t>
            </a:r>
            <a:endParaRPr lang="en-US" sz="800" dirty="0"/>
          </a:p>
          <a:p>
            <a:r>
              <a:rPr lang="en-US" sz="800" dirty="0"/>
              <a:t>6-too busy with the rats</a:t>
            </a:r>
          </a:p>
          <a:p>
            <a:r>
              <a:rPr lang="en-US" sz="800" dirty="0"/>
              <a:t>7-zojja drops in to send a message, pick up a crafting </a:t>
            </a:r>
            <a:r>
              <a:rPr lang="en-US" sz="800" dirty="0" err="1"/>
              <a:t>profesion</a:t>
            </a:r>
            <a:r>
              <a:rPr lang="en-US" sz="800" dirty="0"/>
              <a:t>. She heard from a frog about a hidden entrance. Go ask for more details</a:t>
            </a:r>
          </a:p>
          <a:p>
            <a:r>
              <a:rPr lang="en-US" sz="800" dirty="0"/>
              <a:t>8-frogs talk about how hunters north of anthill report inquest disappear into the wall</a:t>
            </a:r>
          </a:p>
          <a:p>
            <a:r>
              <a:rPr lang="en-US" sz="800" dirty="0"/>
              <a:t>9-assault the complex to see about notes on the power grid plan</a:t>
            </a:r>
          </a:p>
          <a:p>
            <a:r>
              <a:rPr lang="en-US" sz="800" dirty="0"/>
              <a:t>10-find hologram of assault plan, return and head over to luminates plant</a:t>
            </a:r>
          </a:p>
          <a:p>
            <a:r>
              <a:rPr lang="en-US" sz="800" dirty="0"/>
              <a:t>11-keep </a:t>
            </a:r>
            <a:r>
              <a:rPr lang="en-US" sz="800" dirty="0" err="1"/>
              <a:t>powergid</a:t>
            </a:r>
            <a:r>
              <a:rPr lang="en-US" sz="800" dirty="0"/>
              <a:t> safe</a:t>
            </a:r>
          </a:p>
          <a:p>
            <a:r>
              <a:rPr lang="en-US" sz="800" dirty="0"/>
              <a:t>12-turrets online, inquest complex to north threatens</a:t>
            </a:r>
          </a:p>
          <a:p>
            <a:r>
              <a:rPr lang="en-US" sz="800" dirty="0"/>
              <a:t>13-recover note mentioning </a:t>
            </a:r>
            <a:r>
              <a:rPr lang="en-US" sz="800" dirty="0" err="1"/>
              <a:t>thaumanuova</a:t>
            </a:r>
            <a:endParaRPr lang="en-US" sz="800" dirty="0"/>
          </a:p>
          <a:p>
            <a:r>
              <a:rPr lang="en-US" sz="800" dirty="0"/>
              <a:t>14-stolen core taken north, theft covered up by toxins from failed experiment</a:t>
            </a:r>
          </a:p>
          <a:p>
            <a:r>
              <a:rPr lang="en-US" sz="800" dirty="0"/>
              <a:t>17-fast travel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1E3C0E-17FA-AADB-6715-ED888143BE59}"/>
              </a:ext>
            </a:extLst>
          </p:cNvPr>
          <p:cNvSpPr/>
          <p:nvPr/>
        </p:nvSpPr>
        <p:spPr>
          <a:xfrm>
            <a:off x="8243639" y="4463250"/>
            <a:ext cx="381000" cy="381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4310E6-5F75-F527-8F20-E4A8693B7CA3}"/>
              </a:ext>
            </a:extLst>
          </p:cNvPr>
          <p:cNvSpPr/>
          <p:nvPr/>
        </p:nvSpPr>
        <p:spPr>
          <a:xfrm>
            <a:off x="7273955" y="4193480"/>
            <a:ext cx="381000" cy="381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90955C-EB19-D7FB-6A3C-69A0E04F7238}"/>
              </a:ext>
            </a:extLst>
          </p:cNvPr>
          <p:cNvSpPr/>
          <p:nvPr/>
        </p:nvSpPr>
        <p:spPr>
          <a:xfrm>
            <a:off x="1141373" y="38592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16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EBAD3F-D63C-216A-9112-30A5247B1BF9}"/>
              </a:ext>
            </a:extLst>
          </p:cNvPr>
          <p:cNvSpPr/>
          <p:nvPr/>
        </p:nvSpPr>
        <p:spPr>
          <a:xfrm>
            <a:off x="477901" y="255133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ED0EB3-5198-1779-942E-BA9E9D4FC235}"/>
              </a:ext>
            </a:extLst>
          </p:cNvPr>
          <p:cNvSpPr/>
          <p:nvPr/>
        </p:nvSpPr>
        <p:spPr>
          <a:xfrm>
            <a:off x="5606097" y="2994722"/>
            <a:ext cx="381000" cy="381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BE9A67-1076-3DD7-6EEB-8C3089376BA6}"/>
              </a:ext>
            </a:extLst>
          </p:cNvPr>
          <p:cNvSpPr/>
          <p:nvPr/>
        </p:nvSpPr>
        <p:spPr>
          <a:xfrm>
            <a:off x="5981838" y="2929080"/>
            <a:ext cx="381000" cy="381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13D7CB-C228-6779-9A3A-559BA5D3E2EB}"/>
              </a:ext>
            </a:extLst>
          </p:cNvPr>
          <p:cNvSpPr/>
          <p:nvPr/>
        </p:nvSpPr>
        <p:spPr>
          <a:xfrm>
            <a:off x="360133" y="2817684"/>
            <a:ext cx="381000" cy="381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18DAA8-BDBC-3F73-E617-CDF0164D6DE3}"/>
              </a:ext>
            </a:extLst>
          </p:cNvPr>
          <p:cNvSpPr/>
          <p:nvPr/>
        </p:nvSpPr>
        <p:spPr>
          <a:xfrm>
            <a:off x="735874" y="2752042"/>
            <a:ext cx="381000" cy="381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6D24DA-B2E5-58E3-0D87-0434767B105A}"/>
              </a:ext>
            </a:extLst>
          </p:cNvPr>
          <p:cNvSpPr/>
          <p:nvPr/>
        </p:nvSpPr>
        <p:spPr>
          <a:xfrm>
            <a:off x="587968" y="3018392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17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34E3BD-9C91-8EC5-203F-321ABA51368A}"/>
              </a:ext>
            </a:extLst>
          </p:cNvPr>
          <p:cNvSpPr/>
          <p:nvPr/>
        </p:nvSpPr>
        <p:spPr>
          <a:xfrm>
            <a:off x="4315953" y="70804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19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BE509-ED5D-6B45-9BF1-4D185F688ABE}"/>
              </a:ext>
            </a:extLst>
          </p:cNvPr>
          <p:cNvSpPr/>
          <p:nvPr/>
        </p:nvSpPr>
        <p:spPr>
          <a:xfrm>
            <a:off x="5859407" y="7522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CF4D36C-7E02-EE49-19A1-701507F1822C}"/>
              </a:ext>
            </a:extLst>
          </p:cNvPr>
          <p:cNvSpPr/>
          <p:nvPr/>
        </p:nvSpPr>
        <p:spPr>
          <a:xfrm>
            <a:off x="7952110" y="89854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290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19A8B15-E8E1-F7DE-4AAA-8787316C9BFD}"/>
              </a:ext>
            </a:extLst>
          </p:cNvPr>
          <p:cNvGrpSpPr/>
          <p:nvPr/>
        </p:nvGrpSpPr>
        <p:grpSpPr>
          <a:xfrm>
            <a:off x="0" y="0"/>
            <a:ext cx="12192000" cy="5584134"/>
            <a:chOff x="0" y="632074"/>
            <a:chExt cx="12192000" cy="55841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A2CA63-B1E3-0975-77DE-D3015FF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41791"/>
              <a:ext cx="12192000" cy="55744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7E9EE5-418F-086A-A190-8B295FBB8305}"/>
                </a:ext>
              </a:extLst>
            </p:cNvPr>
            <p:cNvSpPr/>
            <p:nvPr/>
          </p:nvSpPr>
          <p:spPr>
            <a:xfrm>
              <a:off x="1676400" y="1838325"/>
              <a:ext cx="9315450" cy="1466850"/>
            </a:xfrm>
            <a:custGeom>
              <a:avLst/>
              <a:gdLst>
                <a:gd name="connsiteX0" fmla="*/ 0 w 9315450"/>
                <a:gd name="connsiteY0" fmla="*/ 1466850 h 1466850"/>
                <a:gd name="connsiteX1" fmla="*/ 38100 w 9315450"/>
                <a:gd name="connsiteY1" fmla="*/ 1343025 h 1466850"/>
                <a:gd name="connsiteX2" fmla="*/ 47625 w 9315450"/>
                <a:gd name="connsiteY2" fmla="*/ 1314450 h 1466850"/>
                <a:gd name="connsiteX3" fmla="*/ 76200 w 9315450"/>
                <a:gd name="connsiteY3" fmla="*/ 1295400 h 1466850"/>
                <a:gd name="connsiteX4" fmla="*/ 133350 w 9315450"/>
                <a:gd name="connsiteY4" fmla="*/ 1238250 h 1466850"/>
                <a:gd name="connsiteX5" fmla="*/ 142875 w 9315450"/>
                <a:gd name="connsiteY5" fmla="*/ 1209675 h 1466850"/>
                <a:gd name="connsiteX6" fmla="*/ 161925 w 9315450"/>
                <a:gd name="connsiteY6" fmla="*/ 1162050 h 1466850"/>
                <a:gd name="connsiteX7" fmla="*/ 180975 w 9315450"/>
                <a:gd name="connsiteY7" fmla="*/ 1076325 h 1466850"/>
                <a:gd name="connsiteX8" fmla="*/ 200025 w 9315450"/>
                <a:gd name="connsiteY8" fmla="*/ 1047750 h 1466850"/>
                <a:gd name="connsiteX9" fmla="*/ 257175 w 9315450"/>
                <a:gd name="connsiteY9" fmla="*/ 1000125 h 1466850"/>
                <a:gd name="connsiteX10" fmla="*/ 285750 w 9315450"/>
                <a:gd name="connsiteY10" fmla="*/ 990600 h 1466850"/>
                <a:gd name="connsiteX11" fmla="*/ 390525 w 9315450"/>
                <a:gd name="connsiteY11" fmla="*/ 962025 h 1466850"/>
                <a:gd name="connsiteX12" fmla="*/ 457200 w 9315450"/>
                <a:gd name="connsiteY12" fmla="*/ 923925 h 1466850"/>
                <a:gd name="connsiteX13" fmla="*/ 590550 w 9315450"/>
                <a:gd name="connsiteY13" fmla="*/ 885825 h 1466850"/>
                <a:gd name="connsiteX14" fmla="*/ 714375 w 9315450"/>
                <a:gd name="connsiteY14" fmla="*/ 809625 h 1466850"/>
                <a:gd name="connsiteX15" fmla="*/ 847725 w 9315450"/>
                <a:gd name="connsiteY15" fmla="*/ 781050 h 1466850"/>
                <a:gd name="connsiteX16" fmla="*/ 876300 w 9315450"/>
                <a:gd name="connsiteY16" fmla="*/ 771525 h 1466850"/>
                <a:gd name="connsiteX17" fmla="*/ 914400 w 9315450"/>
                <a:gd name="connsiteY17" fmla="*/ 742950 h 1466850"/>
                <a:gd name="connsiteX18" fmla="*/ 962025 w 9315450"/>
                <a:gd name="connsiteY18" fmla="*/ 733425 h 1466850"/>
                <a:gd name="connsiteX19" fmla="*/ 1066800 w 9315450"/>
                <a:gd name="connsiteY19" fmla="*/ 714375 h 1466850"/>
                <a:gd name="connsiteX20" fmla="*/ 1162050 w 9315450"/>
                <a:gd name="connsiteY20" fmla="*/ 742950 h 1466850"/>
                <a:gd name="connsiteX21" fmla="*/ 1200150 w 9315450"/>
                <a:gd name="connsiteY21" fmla="*/ 790575 h 1466850"/>
                <a:gd name="connsiteX22" fmla="*/ 1219200 w 9315450"/>
                <a:gd name="connsiteY22" fmla="*/ 819150 h 1466850"/>
                <a:gd name="connsiteX23" fmla="*/ 1257300 w 9315450"/>
                <a:gd name="connsiteY23" fmla="*/ 857250 h 1466850"/>
                <a:gd name="connsiteX24" fmla="*/ 1276350 w 9315450"/>
                <a:gd name="connsiteY24" fmla="*/ 914400 h 1466850"/>
                <a:gd name="connsiteX25" fmla="*/ 1285875 w 9315450"/>
                <a:gd name="connsiteY25" fmla="*/ 981075 h 1466850"/>
                <a:gd name="connsiteX26" fmla="*/ 1323975 w 9315450"/>
                <a:gd name="connsiteY26" fmla="*/ 1000125 h 1466850"/>
                <a:gd name="connsiteX27" fmla="*/ 1400175 w 9315450"/>
                <a:gd name="connsiteY27" fmla="*/ 1028700 h 1466850"/>
                <a:gd name="connsiteX28" fmla="*/ 1485900 w 9315450"/>
                <a:gd name="connsiteY28" fmla="*/ 1114425 h 1466850"/>
                <a:gd name="connsiteX29" fmla="*/ 1533525 w 9315450"/>
                <a:gd name="connsiteY29" fmla="*/ 1162050 h 1466850"/>
                <a:gd name="connsiteX30" fmla="*/ 1552575 w 9315450"/>
                <a:gd name="connsiteY30" fmla="*/ 1200150 h 1466850"/>
                <a:gd name="connsiteX31" fmla="*/ 1581150 w 9315450"/>
                <a:gd name="connsiteY31" fmla="*/ 1219200 h 1466850"/>
                <a:gd name="connsiteX32" fmla="*/ 1685925 w 9315450"/>
                <a:gd name="connsiteY32" fmla="*/ 1266825 h 1466850"/>
                <a:gd name="connsiteX33" fmla="*/ 1733550 w 9315450"/>
                <a:gd name="connsiteY33" fmla="*/ 1285875 h 1466850"/>
                <a:gd name="connsiteX34" fmla="*/ 1952625 w 9315450"/>
                <a:gd name="connsiteY34" fmla="*/ 1295400 h 1466850"/>
                <a:gd name="connsiteX35" fmla="*/ 2105025 w 9315450"/>
                <a:gd name="connsiteY35" fmla="*/ 1323975 h 1466850"/>
                <a:gd name="connsiteX36" fmla="*/ 2228850 w 9315450"/>
                <a:gd name="connsiteY36" fmla="*/ 1304925 h 1466850"/>
                <a:gd name="connsiteX37" fmla="*/ 2276475 w 9315450"/>
                <a:gd name="connsiteY37" fmla="*/ 1266825 h 1466850"/>
                <a:gd name="connsiteX38" fmla="*/ 2390775 w 9315450"/>
                <a:gd name="connsiteY38" fmla="*/ 1238250 h 1466850"/>
                <a:gd name="connsiteX39" fmla="*/ 2428875 w 9315450"/>
                <a:gd name="connsiteY39" fmla="*/ 1209675 h 1466850"/>
                <a:gd name="connsiteX40" fmla="*/ 2466975 w 9315450"/>
                <a:gd name="connsiteY40" fmla="*/ 1162050 h 1466850"/>
                <a:gd name="connsiteX41" fmla="*/ 2590800 w 9315450"/>
                <a:gd name="connsiteY41" fmla="*/ 1181100 h 1466850"/>
                <a:gd name="connsiteX42" fmla="*/ 2619375 w 9315450"/>
                <a:gd name="connsiteY42" fmla="*/ 1190625 h 1466850"/>
                <a:gd name="connsiteX43" fmla="*/ 2714625 w 9315450"/>
                <a:gd name="connsiteY43" fmla="*/ 1200150 h 1466850"/>
                <a:gd name="connsiteX44" fmla="*/ 2743200 w 9315450"/>
                <a:gd name="connsiteY44" fmla="*/ 1219200 h 1466850"/>
                <a:gd name="connsiteX45" fmla="*/ 3076575 w 9315450"/>
                <a:gd name="connsiteY45" fmla="*/ 1219200 h 1466850"/>
                <a:gd name="connsiteX46" fmla="*/ 3124200 w 9315450"/>
                <a:gd name="connsiteY46" fmla="*/ 1190625 h 1466850"/>
                <a:gd name="connsiteX47" fmla="*/ 3181350 w 9315450"/>
                <a:gd name="connsiteY47" fmla="*/ 1162050 h 1466850"/>
                <a:gd name="connsiteX48" fmla="*/ 3219450 w 9315450"/>
                <a:gd name="connsiteY48" fmla="*/ 1123950 h 1466850"/>
                <a:gd name="connsiteX49" fmla="*/ 3286125 w 9315450"/>
                <a:gd name="connsiteY49" fmla="*/ 1066800 h 1466850"/>
                <a:gd name="connsiteX50" fmla="*/ 3305175 w 9315450"/>
                <a:gd name="connsiteY50" fmla="*/ 1028700 h 1466850"/>
                <a:gd name="connsiteX51" fmla="*/ 3314700 w 9315450"/>
                <a:gd name="connsiteY51" fmla="*/ 942975 h 1466850"/>
                <a:gd name="connsiteX52" fmla="*/ 3324225 w 9315450"/>
                <a:gd name="connsiteY52" fmla="*/ 914400 h 1466850"/>
                <a:gd name="connsiteX53" fmla="*/ 3352800 w 9315450"/>
                <a:gd name="connsiteY53" fmla="*/ 885825 h 1466850"/>
                <a:gd name="connsiteX54" fmla="*/ 3371850 w 9315450"/>
                <a:gd name="connsiteY54" fmla="*/ 857250 h 1466850"/>
                <a:gd name="connsiteX55" fmla="*/ 3409950 w 9315450"/>
                <a:gd name="connsiteY55" fmla="*/ 809625 h 1466850"/>
                <a:gd name="connsiteX56" fmla="*/ 3429000 w 9315450"/>
                <a:gd name="connsiteY56" fmla="*/ 762000 h 1466850"/>
                <a:gd name="connsiteX57" fmla="*/ 3438525 w 9315450"/>
                <a:gd name="connsiteY57" fmla="*/ 733425 h 1466850"/>
                <a:gd name="connsiteX58" fmla="*/ 3467100 w 9315450"/>
                <a:gd name="connsiteY58" fmla="*/ 704850 h 1466850"/>
                <a:gd name="connsiteX59" fmla="*/ 3495675 w 9315450"/>
                <a:gd name="connsiteY59" fmla="*/ 666750 h 1466850"/>
                <a:gd name="connsiteX60" fmla="*/ 3524250 w 9315450"/>
                <a:gd name="connsiteY60" fmla="*/ 657225 h 1466850"/>
                <a:gd name="connsiteX61" fmla="*/ 3590925 w 9315450"/>
                <a:gd name="connsiteY61" fmla="*/ 647700 h 1466850"/>
                <a:gd name="connsiteX62" fmla="*/ 3638550 w 9315450"/>
                <a:gd name="connsiteY62" fmla="*/ 657225 h 1466850"/>
                <a:gd name="connsiteX63" fmla="*/ 3667125 w 9315450"/>
                <a:gd name="connsiteY63" fmla="*/ 685800 h 1466850"/>
                <a:gd name="connsiteX64" fmla="*/ 3895725 w 9315450"/>
                <a:gd name="connsiteY64" fmla="*/ 676275 h 1466850"/>
                <a:gd name="connsiteX65" fmla="*/ 3924300 w 9315450"/>
                <a:gd name="connsiteY65" fmla="*/ 666750 h 1466850"/>
                <a:gd name="connsiteX66" fmla="*/ 4324350 w 9315450"/>
                <a:gd name="connsiteY66" fmla="*/ 647700 h 1466850"/>
                <a:gd name="connsiteX67" fmla="*/ 4400550 w 9315450"/>
                <a:gd name="connsiteY67" fmla="*/ 628650 h 1466850"/>
                <a:gd name="connsiteX68" fmla="*/ 4457700 w 9315450"/>
                <a:gd name="connsiteY68" fmla="*/ 609600 h 1466850"/>
                <a:gd name="connsiteX69" fmla="*/ 4495800 w 9315450"/>
                <a:gd name="connsiteY69" fmla="*/ 600075 h 1466850"/>
                <a:gd name="connsiteX70" fmla="*/ 4562475 w 9315450"/>
                <a:gd name="connsiteY70" fmla="*/ 619125 h 1466850"/>
                <a:gd name="connsiteX71" fmla="*/ 4591050 w 9315450"/>
                <a:gd name="connsiteY71" fmla="*/ 647700 h 1466850"/>
                <a:gd name="connsiteX72" fmla="*/ 4676775 w 9315450"/>
                <a:gd name="connsiteY72" fmla="*/ 676275 h 1466850"/>
                <a:gd name="connsiteX73" fmla="*/ 4772025 w 9315450"/>
                <a:gd name="connsiteY73" fmla="*/ 800100 h 1466850"/>
                <a:gd name="connsiteX74" fmla="*/ 4819650 w 9315450"/>
                <a:gd name="connsiteY74" fmla="*/ 828675 h 1466850"/>
                <a:gd name="connsiteX75" fmla="*/ 4857750 w 9315450"/>
                <a:gd name="connsiteY75" fmla="*/ 857250 h 1466850"/>
                <a:gd name="connsiteX76" fmla="*/ 4933950 w 9315450"/>
                <a:gd name="connsiteY76" fmla="*/ 847725 h 1466850"/>
                <a:gd name="connsiteX77" fmla="*/ 5000625 w 9315450"/>
                <a:gd name="connsiteY77" fmla="*/ 828675 h 1466850"/>
                <a:gd name="connsiteX78" fmla="*/ 5095875 w 9315450"/>
                <a:gd name="connsiteY78" fmla="*/ 809625 h 1466850"/>
                <a:gd name="connsiteX79" fmla="*/ 5248275 w 9315450"/>
                <a:gd name="connsiteY79" fmla="*/ 847725 h 1466850"/>
                <a:gd name="connsiteX80" fmla="*/ 5286375 w 9315450"/>
                <a:gd name="connsiteY80" fmla="*/ 857250 h 1466850"/>
                <a:gd name="connsiteX81" fmla="*/ 5334000 w 9315450"/>
                <a:gd name="connsiteY81" fmla="*/ 866775 h 1466850"/>
                <a:gd name="connsiteX82" fmla="*/ 5619750 w 9315450"/>
                <a:gd name="connsiteY82" fmla="*/ 857250 h 1466850"/>
                <a:gd name="connsiteX83" fmla="*/ 5715000 w 9315450"/>
                <a:gd name="connsiteY83" fmla="*/ 790575 h 1466850"/>
                <a:gd name="connsiteX84" fmla="*/ 5753100 w 9315450"/>
                <a:gd name="connsiteY84" fmla="*/ 781050 h 1466850"/>
                <a:gd name="connsiteX85" fmla="*/ 5810250 w 9315450"/>
                <a:gd name="connsiteY85" fmla="*/ 742950 h 1466850"/>
                <a:gd name="connsiteX86" fmla="*/ 5857875 w 9315450"/>
                <a:gd name="connsiteY86" fmla="*/ 714375 h 1466850"/>
                <a:gd name="connsiteX87" fmla="*/ 5991225 w 9315450"/>
                <a:gd name="connsiteY87" fmla="*/ 685800 h 1466850"/>
                <a:gd name="connsiteX88" fmla="*/ 6029325 w 9315450"/>
                <a:gd name="connsiteY88" fmla="*/ 657225 h 1466850"/>
                <a:gd name="connsiteX89" fmla="*/ 6048375 w 9315450"/>
                <a:gd name="connsiteY89" fmla="*/ 628650 h 1466850"/>
                <a:gd name="connsiteX90" fmla="*/ 6105525 w 9315450"/>
                <a:gd name="connsiteY90" fmla="*/ 619125 h 1466850"/>
                <a:gd name="connsiteX91" fmla="*/ 6210300 w 9315450"/>
                <a:gd name="connsiteY91" fmla="*/ 609600 h 1466850"/>
                <a:gd name="connsiteX92" fmla="*/ 6457950 w 9315450"/>
                <a:gd name="connsiteY92" fmla="*/ 609600 h 1466850"/>
                <a:gd name="connsiteX93" fmla="*/ 6486525 w 9315450"/>
                <a:gd name="connsiteY93" fmla="*/ 600075 h 1466850"/>
                <a:gd name="connsiteX94" fmla="*/ 6534150 w 9315450"/>
                <a:gd name="connsiteY94" fmla="*/ 581025 h 1466850"/>
                <a:gd name="connsiteX95" fmla="*/ 6572250 w 9315450"/>
                <a:gd name="connsiteY95" fmla="*/ 561975 h 1466850"/>
                <a:gd name="connsiteX96" fmla="*/ 6648450 w 9315450"/>
                <a:gd name="connsiteY96" fmla="*/ 542925 h 1466850"/>
                <a:gd name="connsiteX97" fmla="*/ 6677025 w 9315450"/>
                <a:gd name="connsiteY97" fmla="*/ 523875 h 1466850"/>
                <a:gd name="connsiteX98" fmla="*/ 6705600 w 9315450"/>
                <a:gd name="connsiteY98" fmla="*/ 542925 h 1466850"/>
                <a:gd name="connsiteX99" fmla="*/ 6743700 w 9315450"/>
                <a:gd name="connsiteY99" fmla="*/ 571500 h 1466850"/>
                <a:gd name="connsiteX100" fmla="*/ 6791325 w 9315450"/>
                <a:gd name="connsiteY100" fmla="*/ 600075 h 1466850"/>
                <a:gd name="connsiteX101" fmla="*/ 6867525 w 9315450"/>
                <a:gd name="connsiteY101" fmla="*/ 647700 h 1466850"/>
                <a:gd name="connsiteX102" fmla="*/ 6953250 w 9315450"/>
                <a:gd name="connsiteY102" fmla="*/ 704850 h 1466850"/>
                <a:gd name="connsiteX103" fmla="*/ 7010400 w 9315450"/>
                <a:gd name="connsiteY103" fmla="*/ 723900 h 1466850"/>
                <a:gd name="connsiteX104" fmla="*/ 7048500 w 9315450"/>
                <a:gd name="connsiteY104" fmla="*/ 762000 h 1466850"/>
                <a:gd name="connsiteX105" fmla="*/ 7115175 w 9315450"/>
                <a:gd name="connsiteY105" fmla="*/ 790575 h 1466850"/>
                <a:gd name="connsiteX106" fmla="*/ 7239000 w 9315450"/>
                <a:gd name="connsiteY106" fmla="*/ 847725 h 1466850"/>
                <a:gd name="connsiteX107" fmla="*/ 7296150 w 9315450"/>
                <a:gd name="connsiteY107" fmla="*/ 857250 h 1466850"/>
                <a:gd name="connsiteX108" fmla="*/ 7343775 w 9315450"/>
                <a:gd name="connsiteY108" fmla="*/ 876300 h 1466850"/>
                <a:gd name="connsiteX109" fmla="*/ 7658100 w 9315450"/>
                <a:gd name="connsiteY109" fmla="*/ 876300 h 1466850"/>
                <a:gd name="connsiteX110" fmla="*/ 7686675 w 9315450"/>
                <a:gd name="connsiteY110" fmla="*/ 857250 h 1466850"/>
                <a:gd name="connsiteX111" fmla="*/ 7772400 w 9315450"/>
                <a:gd name="connsiteY111" fmla="*/ 838200 h 1466850"/>
                <a:gd name="connsiteX112" fmla="*/ 7962900 w 9315450"/>
                <a:gd name="connsiteY112" fmla="*/ 771525 h 1466850"/>
                <a:gd name="connsiteX113" fmla="*/ 8039100 w 9315450"/>
                <a:gd name="connsiteY113" fmla="*/ 742950 h 1466850"/>
                <a:gd name="connsiteX114" fmla="*/ 8134350 w 9315450"/>
                <a:gd name="connsiteY114" fmla="*/ 733425 h 1466850"/>
                <a:gd name="connsiteX115" fmla="*/ 8172450 w 9315450"/>
                <a:gd name="connsiteY115" fmla="*/ 714375 h 1466850"/>
                <a:gd name="connsiteX116" fmla="*/ 8258175 w 9315450"/>
                <a:gd name="connsiteY116" fmla="*/ 666750 h 1466850"/>
                <a:gd name="connsiteX117" fmla="*/ 8305800 w 9315450"/>
                <a:gd name="connsiteY117" fmla="*/ 619125 h 1466850"/>
                <a:gd name="connsiteX118" fmla="*/ 8324850 w 9315450"/>
                <a:gd name="connsiteY118" fmla="*/ 523875 h 1466850"/>
                <a:gd name="connsiteX119" fmla="*/ 8343900 w 9315450"/>
                <a:gd name="connsiteY119" fmla="*/ 495300 h 1466850"/>
                <a:gd name="connsiteX120" fmla="*/ 8353425 w 9315450"/>
                <a:gd name="connsiteY120" fmla="*/ 457200 h 1466850"/>
                <a:gd name="connsiteX121" fmla="*/ 8429625 w 9315450"/>
                <a:gd name="connsiteY121" fmla="*/ 409575 h 1466850"/>
                <a:gd name="connsiteX122" fmla="*/ 8543925 w 9315450"/>
                <a:gd name="connsiteY122" fmla="*/ 381000 h 1466850"/>
                <a:gd name="connsiteX123" fmla="*/ 8572500 w 9315450"/>
                <a:gd name="connsiteY123" fmla="*/ 371475 h 1466850"/>
                <a:gd name="connsiteX124" fmla="*/ 8610600 w 9315450"/>
                <a:gd name="connsiteY124" fmla="*/ 314325 h 1466850"/>
                <a:gd name="connsiteX125" fmla="*/ 8639175 w 9315450"/>
                <a:gd name="connsiteY125" fmla="*/ 304800 h 1466850"/>
                <a:gd name="connsiteX126" fmla="*/ 8772525 w 9315450"/>
                <a:gd name="connsiteY126" fmla="*/ 219075 h 1466850"/>
                <a:gd name="connsiteX127" fmla="*/ 8801100 w 9315450"/>
                <a:gd name="connsiteY127" fmla="*/ 209550 h 1466850"/>
                <a:gd name="connsiteX128" fmla="*/ 8858250 w 9315450"/>
                <a:gd name="connsiteY128" fmla="*/ 171450 h 1466850"/>
                <a:gd name="connsiteX129" fmla="*/ 8924925 w 9315450"/>
                <a:gd name="connsiteY129" fmla="*/ 133350 h 1466850"/>
                <a:gd name="connsiteX130" fmla="*/ 8953500 w 9315450"/>
                <a:gd name="connsiteY130" fmla="*/ 114300 h 1466850"/>
                <a:gd name="connsiteX131" fmla="*/ 9010650 w 9315450"/>
                <a:gd name="connsiteY131" fmla="*/ 95250 h 1466850"/>
                <a:gd name="connsiteX132" fmla="*/ 9039225 w 9315450"/>
                <a:gd name="connsiteY132" fmla="*/ 85725 h 1466850"/>
                <a:gd name="connsiteX133" fmla="*/ 9086850 w 9315450"/>
                <a:gd name="connsiteY133" fmla="*/ 76200 h 1466850"/>
                <a:gd name="connsiteX134" fmla="*/ 9144000 w 9315450"/>
                <a:gd name="connsiteY134" fmla="*/ 57150 h 1466850"/>
                <a:gd name="connsiteX135" fmla="*/ 9201150 w 9315450"/>
                <a:gd name="connsiteY135" fmla="*/ 28575 h 1466850"/>
                <a:gd name="connsiteX136" fmla="*/ 9296400 w 9315450"/>
                <a:gd name="connsiteY136" fmla="*/ 9525 h 1466850"/>
                <a:gd name="connsiteX137" fmla="*/ 9315450 w 9315450"/>
                <a:gd name="connsiteY137" fmla="*/ 0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9315450" h="1466850">
                  <a:moveTo>
                    <a:pt x="0" y="1466850"/>
                  </a:moveTo>
                  <a:cubicBezTo>
                    <a:pt x="15028" y="1346627"/>
                    <a:pt x="-5964" y="1431153"/>
                    <a:pt x="38100" y="1343025"/>
                  </a:cubicBezTo>
                  <a:cubicBezTo>
                    <a:pt x="42590" y="1334045"/>
                    <a:pt x="41353" y="1322290"/>
                    <a:pt x="47625" y="1314450"/>
                  </a:cubicBezTo>
                  <a:cubicBezTo>
                    <a:pt x="54776" y="1305511"/>
                    <a:pt x="67644" y="1303005"/>
                    <a:pt x="76200" y="1295400"/>
                  </a:cubicBezTo>
                  <a:cubicBezTo>
                    <a:pt x="96336" y="1277502"/>
                    <a:pt x="133350" y="1238250"/>
                    <a:pt x="133350" y="1238250"/>
                  </a:cubicBezTo>
                  <a:cubicBezTo>
                    <a:pt x="136525" y="1228725"/>
                    <a:pt x="139350" y="1219076"/>
                    <a:pt x="142875" y="1209675"/>
                  </a:cubicBezTo>
                  <a:cubicBezTo>
                    <a:pt x="148878" y="1193666"/>
                    <a:pt x="157012" y="1178427"/>
                    <a:pt x="161925" y="1162050"/>
                  </a:cubicBezTo>
                  <a:cubicBezTo>
                    <a:pt x="166446" y="1146981"/>
                    <a:pt x="173646" y="1093426"/>
                    <a:pt x="180975" y="1076325"/>
                  </a:cubicBezTo>
                  <a:cubicBezTo>
                    <a:pt x="185484" y="1065803"/>
                    <a:pt x="191930" y="1055845"/>
                    <a:pt x="200025" y="1047750"/>
                  </a:cubicBezTo>
                  <a:cubicBezTo>
                    <a:pt x="217560" y="1030215"/>
                    <a:pt x="236542" y="1013880"/>
                    <a:pt x="257175" y="1000125"/>
                  </a:cubicBezTo>
                  <a:cubicBezTo>
                    <a:pt x="265529" y="994556"/>
                    <a:pt x="276133" y="993485"/>
                    <a:pt x="285750" y="990600"/>
                  </a:cubicBezTo>
                  <a:cubicBezTo>
                    <a:pt x="342366" y="973615"/>
                    <a:pt x="342827" y="973950"/>
                    <a:pt x="390525" y="962025"/>
                  </a:cubicBezTo>
                  <a:cubicBezTo>
                    <a:pt x="410036" y="949017"/>
                    <a:pt x="434757" y="930831"/>
                    <a:pt x="457200" y="923925"/>
                  </a:cubicBezTo>
                  <a:cubicBezTo>
                    <a:pt x="518086" y="905191"/>
                    <a:pt x="540004" y="913395"/>
                    <a:pt x="590550" y="885825"/>
                  </a:cubicBezTo>
                  <a:cubicBezTo>
                    <a:pt x="680935" y="836524"/>
                    <a:pt x="614476" y="855732"/>
                    <a:pt x="714375" y="809625"/>
                  </a:cubicBezTo>
                  <a:cubicBezTo>
                    <a:pt x="764787" y="786358"/>
                    <a:pt x="791146" y="788122"/>
                    <a:pt x="847725" y="781050"/>
                  </a:cubicBezTo>
                  <a:cubicBezTo>
                    <a:pt x="857250" y="777875"/>
                    <a:pt x="867583" y="776506"/>
                    <a:pt x="876300" y="771525"/>
                  </a:cubicBezTo>
                  <a:cubicBezTo>
                    <a:pt x="890083" y="763649"/>
                    <a:pt x="899893" y="749397"/>
                    <a:pt x="914400" y="742950"/>
                  </a:cubicBezTo>
                  <a:cubicBezTo>
                    <a:pt x="929194" y="736375"/>
                    <a:pt x="946056" y="736087"/>
                    <a:pt x="962025" y="733425"/>
                  </a:cubicBezTo>
                  <a:cubicBezTo>
                    <a:pt x="1064412" y="716361"/>
                    <a:pt x="993653" y="732662"/>
                    <a:pt x="1066800" y="714375"/>
                  </a:cubicBezTo>
                  <a:cubicBezTo>
                    <a:pt x="1086935" y="717731"/>
                    <a:pt x="1144187" y="721515"/>
                    <a:pt x="1162050" y="742950"/>
                  </a:cubicBezTo>
                  <a:cubicBezTo>
                    <a:pt x="1212650" y="803671"/>
                    <a:pt x="1129520" y="767032"/>
                    <a:pt x="1200150" y="790575"/>
                  </a:cubicBezTo>
                  <a:cubicBezTo>
                    <a:pt x="1206500" y="800100"/>
                    <a:pt x="1211750" y="810458"/>
                    <a:pt x="1219200" y="819150"/>
                  </a:cubicBezTo>
                  <a:cubicBezTo>
                    <a:pt x="1230889" y="832787"/>
                    <a:pt x="1248059" y="841849"/>
                    <a:pt x="1257300" y="857250"/>
                  </a:cubicBezTo>
                  <a:cubicBezTo>
                    <a:pt x="1267631" y="874469"/>
                    <a:pt x="1270000" y="895350"/>
                    <a:pt x="1276350" y="914400"/>
                  </a:cubicBezTo>
                  <a:cubicBezTo>
                    <a:pt x="1279525" y="936625"/>
                    <a:pt x="1274972" y="961450"/>
                    <a:pt x="1285875" y="981075"/>
                  </a:cubicBezTo>
                  <a:cubicBezTo>
                    <a:pt x="1292771" y="993487"/>
                    <a:pt x="1310924" y="994532"/>
                    <a:pt x="1323975" y="1000125"/>
                  </a:cubicBezTo>
                  <a:cubicBezTo>
                    <a:pt x="1361402" y="1016165"/>
                    <a:pt x="1355775" y="1004033"/>
                    <a:pt x="1400175" y="1028700"/>
                  </a:cubicBezTo>
                  <a:cubicBezTo>
                    <a:pt x="1440632" y="1051176"/>
                    <a:pt x="1455419" y="1077847"/>
                    <a:pt x="1485900" y="1114425"/>
                  </a:cubicBezTo>
                  <a:cubicBezTo>
                    <a:pt x="1508238" y="1181438"/>
                    <a:pt x="1474675" y="1103200"/>
                    <a:pt x="1533525" y="1162050"/>
                  </a:cubicBezTo>
                  <a:cubicBezTo>
                    <a:pt x="1543565" y="1172090"/>
                    <a:pt x="1543485" y="1189242"/>
                    <a:pt x="1552575" y="1200150"/>
                  </a:cubicBezTo>
                  <a:cubicBezTo>
                    <a:pt x="1559904" y="1208944"/>
                    <a:pt x="1570911" y="1214080"/>
                    <a:pt x="1581150" y="1219200"/>
                  </a:cubicBezTo>
                  <a:cubicBezTo>
                    <a:pt x="1615464" y="1236357"/>
                    <a:pt x="1650778" y="1251448"/>
                    <a:pt x="1685925" y="1266825"/>
                  </a:cubicBezTo>
                  <a:cubicBezTo>
                    <a:pt x="1701589" y="1273678"/>
                    <a:pt x="1716549" y="1284054"/>
                    <a:pt x="1733550" y="1285875"/>
                  </a:cubicBezTo>
                  <a:cubicBezTo>
                    <a:pt x="1806228" y="1293662"/>
                    <a:pt x="1879600" y="1292225"/>
                    <a:pt x="1952625" y="1295400"/>
                  </a:cubicBezTo>
                  <a:cubicBezTo>
                    <a:pt x="2005630" y="1310544"/>
                    <a:pt x="2047716" y="1326580"/>
                    <a:pt x="2105025" y="1323975"/>
                  </a:cubicBezTo>
                  <a:cubicBezTo>
                    <a:pt x="2146743" y="1322079"/>
                    <a:pt x="2187575" y="1311275"/>
                    <a:pt x="2228850" y="1304925"/>
                  </a:cubicBezTo>
                  <a:cubicBezTo>
                    <a:pt x="2251039" y="1271642"/>
                    <a:pt x="2239171" y="1276773"/>
                    <a:pt x="2276475" y="1266825"/>
                  </a:cubicBezTo>
                  <a:cubicBezTo>
                    <a:pt x="2314422" y="1256706"/>
                    <a:pt x="2390775" y="1238250"/>
                    <a:pt x="2390775" y="1238250"/>
                  </a:cubicBezTo>
                  <a:cubicBezTo>
                    <a:pt x="2403475" y="1228725"/>
                    <a:pt x="2418712" y="1221871"/>
                    <a:pt x="2428875" y="1209675"/>
                  </a:cubicBezTo>
                  <a:cubicBezTo>
                    <a:pt x="2486385" y="1140663"/>
                    <a:pt x="2379463" y="1220392"/>
                    <a:pt x="2466975" y="1162050"/>
                  </a:cubicBezTo>
                  <a:cubicBezTo>
                    <a:pt x="2513244" y="1167834"/>
                    <a:pt x="2547165" y="1170191"/>
                    <a:pt x="2590800" y="1181100"/>
                  </a:cubicBezTo>
                  <a:cubicBezTo>
                    <a:pt x="2600540" y="1183535"/>
                    <a:pt x="2609452" y="1189098"/>
                    <a:pt x="2619375" y="1190625"/>
                  </a:cubicBezTo>
                  <a:cubicBezTo>
                    <a:pt x="2650912" y="1195477"/>
                    <a:pt x="2682875" y="1196975"/>
                    <a:pt x="2714625" y="1200150"/>
                  </a:cubicBezTo>
                  <a:cubicBezTo>
                    <a:pt x="2724150" y="1206500"/>
                    <a:pt x="2731879" y="1217502"/>
                    <a:pt x="2743200" y="1219200"/>
                  </a:cubicBezTo>
                  <a:cubicBezTo>
                    <a:pt x="2865096" y="1237484"/>
                    <a:pt x="2954005" y="1226009"/>
                    <a:pt x="3076575" y="1219200"/>
                  </a:cubicBezTo>
                  <a:cubicBezTo>
                    <a:pt x="3092450" y="1209675"/>
                    <a:pt x="3107947" y="1199490"/>
                    <a:pt x="3124200" y="1190625"/>
                  </a:cubicBezTo>
                  <a:cubicBezTo>
                    <a:pt x="3142898" y="1180426"/>
                    <a:pt x="3163902" y="1174264"/>
                    <a:pt x="3181350" y="1162050"/>
                  </a:cubicBezTo>
                  <a:cubicBezTo>
                    <a:pt x="3196064" y="1151750"/>
                    <a:pt x="3205813" y="1135639"/>
                    <a:pt x="3219450" y="1123950"/>
                  </a:cubicBezTo>
                  <a:cubicBezTo>
                    <a:pt x="3259766" y="1089393"/>
                    <a:pt x="3244955" y="1121693"/>
                    <a:pt x="3286125" y="1066800"/>
                  </a:cubicBezTo>
                  <a:cubicBezTo>
                    <a:pt x="3294644" y="1055441"/>
                    <a:pt x="3298825" y="1041400"/>
                    <a:pt x="3305175" y="1028700"/>
                  </a:cubicBezTo>
                  <a:cubicBezTo>
                    <a:pt x="3308350" y="1000125"/>
                    <a:pt x="3309973" y="971335"/>
                    <a:pt x="3314700" y="942975"/>
                  </a:cubicBezTo>
                  <a:cubicBezTo>
                    <a:pt x="3316351" y="933071"/>
                    <a:pt x="3318656" y="922754"/>
                    <a:pt x="3324225" y="914400"/>
                  </a:cubicBezTo>
                  <a:cubicBezTo>
                    <a:pt x="3331697" y="903192"/>
                    <a:pt x="3344176" y="896173"/>
                    <a:pt x="3352800" y="885825"/>
                  </a:cubicBezTo>
                  <a:cubicBezTo>
                    <a:pt x="3360129" y="877031"/>
                    <a:pt x="3364981" y="866408"/>
                    <a:pt x="3371850" y="857250"/>
                  </a:cubicBezTo>
                  <a:cubicBezTo>
                    <a:pt x="3384048" y="840986"/>
                    <a:pt x="3399490" y="827058"/>
                    <a:pt x="3409950" y="809625"/>
                  </a:cubicBezTo>
                  <a:cubicBezTo>
                    <a:pt x="3418747" y="794964"/>
                    <a:pt x="3422997" y="778009"/>
                    <a:pt x="3429000" y="762000"/>
                  </a:cubicBezTo>
                  <a:cubicBezTo>
                    <a:pt x="3432525" y="752599"/>
                    <a:pt x="3432956" y="741779"/>
                    <a:pt x="3438525" y="733425"/>
                  </a:cubicBezTo>
                  <a:cubicBezTo>
                    <a:pt x="3445997" y="722217"/>
                    <a:pt x="3458334" y="715077"/>
                    <a:pt x="3467100" y="704850"/>
                  </a:cubicBezTo>
                  <a:cubicBezTo>
                    <a:pt x="3477431" y="692797"/>
                    <a:pt x="3483479" y="676913"/>
                    <a:pt x="3495675" y="666750"/>
                  </a:cubicBezTo>
                  <a:cubicBezTo>
                    <a:pt x="3503388" y="660322"/>
                    <a:pt x="3514405" y="659194"/>
                    <a:pt x="3524250" y="657225"/>
                  </a:cubicBezTo>
                  <a:cubicBezTo>
                    <a:pt x="3546265" y="652822"/>
                    <a:pt x="3568700" y="650875"/>
                    <a:pt x="3590925" y="647700"/>
                  </a:cubicBezTo>
                  <a:cubicBezTo>
                    <a:pt x="3606800" y="650875"/>
                    <a:pt x="3624070" y="649985"/>
                    <a:pt x="3638550" y="657225"/>
                  </a:cubicBezTo>
                  <a:cubicBezTo>
                    <a:pt x="3650598" y="663249"/>
                    <a:pt x="3653691" y="684805"/>
                    <a:pt x="3667125" y="685800"/>
                  </a:cubicBezTo>
                  <a:cubicBezTo>
                    <a:pt x="3743183" y="691434"/>
                    <a:pt x="3819525" y="679450"/>
                    <a:pt x="3895725" y="676275"/>
                  </a:cubicBezTo>
                  <a:cubicBezTo>
                    <a:pt x="3905250" y="673100"/>
                    <a:pt x="3914499" y="668928"/>
                    <a:pt x="3924300" y="666750"/>
                  </a:cubicBezTo>
                  <a:cubicBezTo>
                    <a:pt x="4045685" y="639776"/>
                    <a:pt x="4249615" y="649776"/>
                    <a:pt x="4324350" y="647700"/>
                  </a:cubicBezTo>
                  <a:cubicBezTo>
                    <a:pt x="4411053" y="618799"/>
                    <a:pt x="4274115" y="663132"/>
                    <a:pt x="4400550" y="628650"/>
                  </a:cubicBezTo>
                  <a:cubicBezTo>
                    <a:pt x="4419923" y="623366"/>
                    <a:pt x="4438466" y="615370"/>
                    <a:pt x="4457700" y="609600"/>
                  </a:cubicBezTo>
                  <a:cubicBezTo>
                    <a:pt x="4470239" y="605838"/>
                    <a:pt x="4483100" y="603250"/>
                    <a:pt x="4495800" y="600075"/>
                  </a:cubicBezTo>
                  <a:cubicBezTo>
                    <a:pt x="4518025" y="606425"/>
                    <a:pt x="4541801" y="608788"/>
                    <a:pt x="4562475" y="619125"/>
                  </a:cubicBezTo>
                  <a:cubicBezTo>
                    <a:pt x="4574523" y="625149"/>
                    <a:pt x="4579627" y="640561"/>
                    <a:pt x="4591050" y="647700"/>
                  </a:cubicBezTo>
                  <a:cubicBezTo>
                    <a:pt x="4614962" y="662645"/>
                    <a:pt x="4649549" y="669469"/>
                    <a:pt x="4676775" y="676275"/>
                  </a:cubicBezTo>
                  <a:cubicBezTo>
                    <a:pt x="4691837" y="697792"/>
                    <a:pt x="4736670" y="773583"/>
                    <a:pt x="4772025" y="800100"/>
                  </a:cubicBezTo>
                  <a:cubicBezTo>
                    <a:pt x="4786836" y="811208"/>
                    <a:pt x="4804246" y="818406"/>
                    <a:pt x="4819650" y="828675"/>
                  </a:cubicBezTo>
                  <a:cubicBezTo>
                    <a:pt x="4832859" y="837481"/>
                    <a:pt x="4845050" y="847725"/>
                    <a:pt x="4857750" y="857250"/>
                  </a:cubicBezTo>
                  <a:cubicBezTo>
                    <a:pt x="4883150" y="854075"/>
                    <a:pt x="4908849" y="852745"/>
                    <a:pt x="4933950" y="847725"/>
                  </a:cubicBezTo>
                  <a:cubicBezTo>
                    <a:pt x="4956615" y="843192"/>
                    <a:pt x="4978125" y="833969"/>
                    <a:pt x="5000625" y="828675"/>
                  </a:cubicBezTo>
                  <a:cubicBezTo>
                    <a:pt x="5032143" y="821259"/>
                    <a:pt x="5064125" y="815975"/>
                    <a:pt x="5095875" y="809625"/>
                  </a:cubicBezTo>
                  <a:lnTo>
                    <a:pt x="5248275" y="847725"/>
                  </a:lnTo>
                  <a:cubicBezTo>
                    <a:pt x="5260975" y="850900"/>
                    <a:pt x="5273538" y="854683"/>
                    <a:pt x="5286375" y="857250"/>
                  </a:cubicBezTo>
                  <a:lnTo>
                    <a:pt x="5334000" y="866775"/>
                  </a:lnTo>
                  <a:cubicBezTo>
                    <a:pt x="5429250" y="863600"/>
                    <a:pt x="5525063" y="868071"/>
                    <a:pt x="5619750" y="857250"/>
                  </a:cubicBezTo>
                  <a:cubicBezTo>
                    <a:pt x="5644515" y="854420"/>
                    <a:pt x="5697165" y="800483"/>
                    <a:pt x="5715000" y="790575"/>
                  </a:cubicBezTo>
                  <a:cubicBezTo>
                    <a:pt x="5726443" y="784218"/>
                    <a:pt x="5740400" y="784225"/>
                    <a:pt x="5753100" y="781050"/>
                  </a:cubicBezTo>
                  <a:cubicBezTo>
                    <a:pt x="5772150" y="768350"/>
                    <a:pt x="5790934" y="755242"/>
                    <a:pt x="5810250" y="742950"/>
                  </a:cubicBezTo>
                  <a:cubicBezTo>
                    <a:pt x="5825869" y="733011"/>
                    <a:pt x="5839548" y="716993"/>
                    <a:pt x="5857875" y="714375"/>
                  </a:cubicBezTo>
                  <a:cubicBezTo>
                    <a:pt x="5947432" y="701581"/>
                    <a:pt x="5902963" y="711018"/>
                    <a:pt x="5991225" y="685800"/>
                  </a:cubicBezTo>
                  <a:cubicBezTo>
                    <a:pt x="6003925" y="676275"/>
                    <a:pt x="6018100" y="668450"/>
                    <a:pt x="6029325" y="657225"/>
                  </a:cubicBezTo>
                  <a:cubicBezTo>
                    <a:pt x="6037420" y="649130"/>
                    <a:pt x="6038136" y="633770"/>
                    <a:pt x="6048375" y="628650"/>
                  </a:cubicBezTo>
                  <a:cubicBezTo>
                    <a:pt x="6065649" y="620013"/>
                    <a:pt x="6086345" y="621382"/>
                    <a:pt x="6105525" y="619125"/>
                  </a:cubicBezTo>
                  <a:cubicBezTo>
                    <a:pt x="6140354" y="615027"/>
                    <a:pt x="6175375" y="612775"/>
                    <a:pt x="6210300" y="609600"/>
                  </a:cubicBezTo>
                  <a:cubicBezTo>
                    <a:pt x="6336090" y="619276"/>
                    <a:pt x="6332160" y="625324"/>
                    <a:pt x="6457950" y="609600"/>
                  </a:cubicBezTo>
                  <a:cubicBezTo>
                    <a:pt x="6467913" y="608355"/>
                    <a:pt x="6477124" y="603600"/>
                    <a:pt x="6486525" y="600075"/>
                  </a:cubicBezTo>
                  <a:cubicBezTo>
                    <a:pt x="6502534" y="594072"/>
                    <a:pt x="6518526" y="587969"/>
                    <a:pt x="6534150" y="581025"/>
                  </a:cubicBezTo>
                  <a:cubicBezTo>
                    <a:pt x="6547125" y="575258"/>
                    <a:pt x="6558780" y="566465"/>
                    <a:pt x="6572250" y="561975"/>
                  </a:cubicBezTo>
                  <a:cubicBezTo>
                    <a:pt x="6597088" y="553696"/>
                    <a:pt x="6648450" y="542925"/>
                    <a:pt x="6648450" y="542925"/>
                  </a:cubicBezTo>
                  <a:cubicBezTo>
                    <a:pt x="6657975" y="536575"/>
                    <a:pt x="6665577" y="523875"/>
                    <a:pt x="6677025" y="523875"/>
                  </a:cubicBezTo>
                  <a:cubicBezTo>
                    <a:pt x="6688473" y="523875"/>
                    <a:pt x="6696285" y="536271"/>
                    <a:pt x="6705600" y="542925"/>
                  </a:cubicBezTo>
                  <a:cubicBezTo>
                    <a:pt x="6718518" y="552152"/>
                    <a:pt x="6730491" y="562694"/>
                    <a:pt x="6743700" y="571500"/>
                  </a:cubicBezTo>
                  <a:cubicBezTo>
                    <a:pt x="6759104" y="581769"/>
                    <a:pt x="6776158" y="589458"/>
                    <a:pt x="6791325" y="600075"/>
                  </a:cubicBezTo>
                  <a:cubicBezTo>
                    <a:pt x="6861917" y="649489"/>
                    <a:pt x="6812193" y="629256"/>
                    <a:pt x="6867525" y="647700"/>
                  </a:cubicBezTo>
                  <a:cubicBezTo>
                    <a:pt x="6894584" y="667994"/>
                    <a:pt x="6922160" y="690718"/>
                    <a:pt x="6953250" y="704850"/>
                  </a:cubicBezTo>
                  <a:cubicBezTo>
                    <a:pt x="6971531" y="713159"/>
                    <a:pt x="7010400" y="723900"/>
                    <a:pt x="7010400" y="723900"/>
                  </a:cubicBezTo>
                  <a:cubicBezTo>
                    <a:pt x="7023100" y="736600"/>
                    <a:pt x="7034132" y="751224"/>
                    <a:pt x="7048500" y="762000"/>
                  </a:cubicBezTo>
                  <a:cubicBezTo>
                    <a:pt x="7080137" y="785728"/>
                    <a:pt x="7084049" y="776427"/>
                    <a:pt x="7115175" y="790575"/>
                  </a:cubicBezTo>
                  <a:cubicBezTo>
                    <a:pt x="7143515" y="803457"/>
                    <a:pt x="7203031" y="837915"/>
                    <a:pt x="7239000" y="847725"/>
                  </a:cubicBezTo>
                  <a:cubicBezTo>
                    <a:pt x="7257632" y="852807"/>
                    <a:pt x="7277100" y="854075"/>
                    <a:pt x="7296150" y="857250"/>
                  </a:cubicBezTo>
                  <a:cubicBezTo>
                    <a:pt x="7312025" y="863600"/>
                    <a:pt x="7327555" y="870893"/>
                    <a:pt x="7343775" y="876300"/>
                  </a:cubicBezTo>
                  <a:cubicBezTo>
                    <a:pt x="7442372" y="909166"/>
                    <a:pt x="7572055" y="879267"/>
                    <a:pt x="7658100" y="876300"/>
                  </a:cubicBezTo>
                  <a:cubicBezTo>
                    <a:pt x="7667625" y="869950"/>
                    <a:pt x="7676436" y="862370"/>
                    <a:pt x="7686675" y="857250"/>
                  </a:cubicBezTo>
                  <a:cubicBezTo>
                    <a:pt x="7710123" y="845526"/>
                    <a:pt x="7750450" y="841858"/>
                    <a:pt x="7772400" y="838200"/>
                  </a:cubicBezTo>
                  <a:cubicBezTo>
                    <a:pt x="7864146" y="764803"/>
                    <a:pt x="7785289" y="815928"/>
                    <a:pt x="7962900" y="771525"/>
                  </a:cubicBezTo>
                  <a:cubicBezTo>
                    <a:pt x="7966288" y="770678"/>
                    <a:pt x="8025756" y="745003"/>
                    <a:pt x="8039100" y="742950"/>
                  </a:cubicBezTo>
                  <a:cubicBezTo>
                    <a:pt x="8070637" y="738098"/>
                    <a:pt x="8102600" y="736600"/>
                    <a:pt x="8134350" y="733425"/>
                  </a:cubicBezTo>
                  <a:cubicBezTo>
                    <a:pt x="8147050" y="727075"/>
                    <a:pt x="8160274" y="721680"/>
                    <a:pt x="8172450" y="714375"/>
                  </a:cubicBezTo>
                  <a:cubicBezTo>
                    <a:pt x="8254330" y="665247"/>
                    <a:pt x="8200698" y="685909"/>
                    <a:pt x="8258175" y="666750"/>
                  </a:cubicBezTo>
                  <a:cubicBezTo>
                    <a:pt x="8274050" y="650875"/>
                    <a:pt x="8296306" y="639469"/>
                    <a:pt x="8305800" y="619125"/>
                  </a:cubicBezTo>
                  <a:cubicBezTo>
                    <a:pt x="8319493" y="589784"/>
                    <a:pt x="8306889" y="550816"/>
                    <a:pt x="8324850" y="523875"/>
                  </a:cubicBezTo>
                  <a:lnTo>
                    <a:pt x="8343900" y="495300"/>
                  </a:lnTo>
                  <a:cubicBezTo>
                    <a:pt x="8347075" y="482600"/>
                    <a:pt x="8346930" y="468566"/>
                    <a:pt x="8353425" y="457200"/>
                  </a:cubicBezTo>
                  <a:cubicBezTo>
                    <a:pt x="8372342" y="424095"/>
                    <a:pt x="8397098" y="424032"/>
                    <a:pt x="8429625" y="409575"/>
                  </a:cubicBezTo>
                  <a:cubicBezTo>
                    <a:pt x="8501228" y="377751"/>
                    <a:pt x="8434512" y="394677"/>
                    <a:pt x="8543925" y="381000"/>
                  </a:cubicBezTo>
                  <a:cubicBezTo>
                    <a:pt x="8553450" y="377825"/>
                    <a:pt x="8565400" y="378575"/>
                    <a:pt x="8572500" y="371475"/>
                  </a:cubicBezTo>
                  <a:cubicBezTo>
                    <a:pt x="8588689" y="355286"/>
                    <a:pt x="8588880" y="321565"/>
                    <a:pt x="8610600" y="314325"/>
                  </a:cubicBezTo>
                  <a:lnTo>
                    <a:pt x="8639175" y="304800"/>
                  </a:lnTo>
                  <a:cubicBezTo>
                    <a:pt x="8761373" y="207041"/>
                    <a:pt x="8689594" y="242770"/>
                    <a:pt x="8772525" y="219075"/>
                  </a:cubicBezTo>
                  <a:cubicBezTo>
                    <a:pt x="8782179" y="216317"/>
                    <a:pt x="8791575" y="212725"/>
                    <a:pt x="8801100" y="209550"/>
                  </a:cubicBezTo>
                  <a:cubicBezTo>
                    <a:pt x="8892257" y="118393"/>
                    <a:pt x="8775542" y="226589"/>
                    <a:pt x="8858250" y="171450"/>
                  </a:cubicBezTo>
                  <a:cubicBezTo>
                    <a:pt x="8926347" y="126052"/>
                    <a:pt x="8844344" y="153495"/>
                    <a:pt x="8924925" y="133350"/>
                  </a:cubicBezTo>
                  <a:cubicBezTo>
                    <a:pt x="8934450" y="127000"/>
                    <a:pt x="8943039" y="118949"/>
                    <a:pt x="8953500" y="114300"/>
                  </a:cubicBezTo>
                  <a:cubicBezTo>
                    <a:pt x="8971850" y="106145"/>
                    <a:pt x="8991600" y="101600"/>
                    <a:pt x="9010650" y="95250"/>
                  </a:cubicBezTo>
                  <a:cubicBezTo>
                    <a:pt x="9020175" y="92075"/>
                    <a:pt x="9029380" y="87694"/>
                    <a:pt x="9039225" y="85725"/>
                  </a:cubicBezTo>
                  <a:cubicBezTo>
                    <a:pt x="9055100" y="82550"/>
                    <a:pt x="9071231" y="80460"/>
                    <a:pt x="9086850" y="76200"/>
                  </a:cubicBezTo>
                  <a:cubicBezTo>
                    <a:pt x="9106223" y="70916"/>
                    <a:pt x="9127292" y="68289"/>
                    <a:pt x="9144000" y="57150"/>
                  </a:cubicBezTo>
                  <a:cubicBezTo>
                    <a:pt x="9169688" y="40025"/>
                    <a:pt x="9171574" y="35148"/>
                    <a:pt x="9201150" y="28575"/>
                  </a:cubicBezTo>
                  <a:cubicBezTo>
                    <a:pt x="9243357" y="19196"/>
                    <a:pt x="9258445" y="22177"/>
                    <a:pt x="9296400" y="9525"/>
                  </a:cubicBezTo>
                  <a:cubicBezTo>
                    <a:pt x="9303135" y="7280"/>
                    <a:pt x="9309100" y="3175"/>
                    <a:pt x="9315450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prstDash val="dash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C3D13C-4BBF-47B5-5894-3E98C02A9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9950" y="1671638"/>
              <a:ext cx="261938" cy="16668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0413345-3F2F-CBA1-4334-EE231B22A9F3}"/>
                </a:ext>
              </a:extLst>
            </p:cNvPr>
            <p:cNvSpPr/>
            <p:nvPr/>
          </p:nvSpPr>
          <p:spPr>
            <a:xfrm rot="19373997">
              <a:off x="1364544" y="3082105"/>
              <a:ext cx="441321" cy="503674"/>
            </a:xfrm>
            <a:custGeom>
              <a:avLst/>
              <a:gdLst>
                <a:gd name="connsiteX0" fmla="*/ 86099 w 457574"/>
                <a:gd name="connsiteY0" fmla="*/ 133350 h 400050"/>
                <a:gd name="connsiteX1" fmla="*/ 374 w 457574"/>
                <a:gd name="connsiteY1" fmla="*/ 200025 h 400050"/>
                <a:gd name="connsiteX2" fmla="*/ 38474 w 457574"/>
                <a:gd name="connsiteY2" fmla="*/ 333375 h 400050"/>
                <a:gd name="connsiteX3" fmla="*/ 57524 w 457574"/>
                <a:gd name="connsiteY3" fmla="*/ 361950 h 400050"/>
                <a:gd name="connsiteX4" fmla="*/ 152774 w 457574"/>
                <a:gd name="connsiteY4" fmla="*/ 390525 h 400050"/>
                <a:gd name="connsiteX5" fmla="*/ 190874 w 457574"/>
                <a:gd name="connsiteY5" fmla="*/ 400050 h 400050"/>
                <a:gd name="connsiteX6" fmla="*/ 362324 w 457574"/>
                <a:gd name="connsiteY6" fmla="*/ 381000 h 400050"/>
                <a:gd name="connsiteX7" fmla="*/ 400424 w 457574"/>
                <a:gd name="connsiteY7" fmla="*/ 371475 h 400050"/>
                <a:gd name="connsiteX8" fmla="*/ 428999 w 457574"/>
                <a:gd name="connsiteY8" fmla="*/ 342900 h 400050"/>
                <a:gd name="connsiteX9" fmla="*/ 457574 w 457574"/>
                <a:gd name="connsiteY9" fmla="*/ 323850 h 400050"/>
                <a:gd name="connsiteX10" fmla="*/ 448049 w 457574"/>
                <a:gd name="connsiteY10" fmla="*/ 266700 h 400050"/>
                <a:gd name="connsiteX11" fmla="*/ 428999 w 457574"/>
                <a:gd name="connsiteY11" fmla="*/ 238125 h 400050"/>
                <a:gd name="connsiteX12" fmla="*/ 362324 w 457574"/>
                <a:gd name="connsiteY12" fmla="*/ 171450 h 400050"/>
                <a:gd name="connsiteX13" fmla="*/ 333749 w 457574"/>
                <a:gd name="connsiteY13" fmla="*/ 152400 h 400050"/>
                <a:gd name="connsiteX14" fmla="*/ 276599 w 457574"/>
                <a:gd name="connsiteY14" fmla="*/ 142875 h 400050"/>
                <a:gd name="connsiteX15" fmla="*/ 248024 w 457574"/>
                <a:gd name="connsiteY15" fmla="*/ 114300 h 400050"/>
                <a:gd name="connsiteX16" fmla="*/ 219449 w 457574"/>
                <a:gd name="connsiteY16" fmla="*/ 104775 h 400050"/>
                <a:gd name="connsiteX17" fmla="*/ 181349 w 457574"/>
                <a:gd name="connsiteY17" fmla="*/ 66675 h 400050"/>
                <a:gd name="connsiteX18" fmla="*/ 133724 w 457574"/>
                <a:gd name="connsiteY18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7574" h="400050">
                  <a:moveTo>
                    <a:pt x="86099" y="133350"/>
                  </a:moveTo>
                  <a:cubicBezTo>
                    <a:pt x="66808" y="142996"/>
                    <a:pt x="2927" y="164287"/>
                    <a:pt x="374" y="200025"/>
                  </a:cubicBezTo>
                  <a:cubicBezTo>
                    <a:pt x="-2918" y="246112"/>
                    <a:pt x="15962" y="293980"/>
                    <a:pt x="38474" y="333375"/>
                  </a:cubicBezTo>
                  <a:cubicBezTo>
                    <a:pt x="44154" y="343314"/>
                    <a:pt x="48209" y="355296"/>
                    <a:pt x="57524" y="361950"/>
                  </a:cubicBezTo>
                  <a:cubicBezTo>
                    <a:pt x="83232" y="380313"/>
                    <a:pt x="123368" y="383990"/>
                    <a:pt x="152774" y="390525"/>
                  </a:cubicBezTo>
                  <a:cubicBezTo>
                    <a:pt x="165553" y="393365"/>
                    <a:pt x="178174" y="396875"/>
                    <a:pt x="190874" y="400050"/>
                  </a:cubicBezTo>
                  <a:cubicBezTo>
                    <a:pt x="248024" y="393700"/>
                    <a:pt x="305350" y="388769"/>
                    <a:pt x="362324" y="381000"/>
                  </a:cubicBezTo>
                  <a:cubicBezTo>
                    <a:pt x="375295" y="379231"/>
                    <a:pt x="389058" y="377970"/>
                    <a:pt x="400424" y="371475"/>
                  </a:cubicBezTo>
                  <a:cubicBezTo>
                    <a:pt x="412120" y="364792"/>
                    <a:pt x="418651" y="351524"/>
                    <a:pt x="428999" y="342900"/>
                  </a:cubicBezTo>
                  <a:cubicBezTo>
                    <a:pt x="437793" y="335571"/>
                    <a:pt x="448049" y="330200"/>
                    <a:pt x="457574" y="323850"/>
                  </a:cubicBezTo>
                  <a:cubicBezTo>
                    <a:pt x="454399" y="304800"/>
                    <a:pt x="454156" y="285022"/>
                    <a:pt x="448049" y="266700"/>
                  </a:cubicBezTo>
                  <a:cubicBezTo>
                    <a:pt x="444429" y="255840"/>
                    <a:pt x="436657" y="246634"/>
                    <a:pt x="428999" y="238125"/>
                  </a:cubicBezTo>
                  <a:cubicBezTo>
                    <a:pt x="407973" y="214763"/>
                    <a:pt x="388476" y="188885"/>
                    <a:pt x="362324" y="171450"/>
                  </a:cubicBezTo>
                  <a:cubicBezTo>
                    <a:pt x="352799" y="165100"/>
                    <a:pt x="344609" y="156020"/>
                    <a:pt x="333749" y="152400"/>
                  </a:cubicBezTo>
                  <a:cubicBezTo>
                    <a:pt x="315427" y="146293"/>
                    <a:pt x="295649" y="146050"/>
                    <a:pt x="276599" y="142875"/>
                  </a:cubicBezTo>
                  <a:cubicBezTo>
                    <a:pt x="267074" y="133350"/>
                    <a:pt x="259232" y="121772"/>
                    <a:pt x="248024" y="114300"/>
                  </a:cubicBezTo>
                  <a:cubicBezTo>
                    <a:pt x="239670" y="108731"/>
                    <a:pt x="226549" y="111875"/>
                    <a:pt x="219449" y="104775"/>
                  </a:cubicBezTo>
                  <a:cubicBezTo>
                    <a:pt x="168649" y="53975"/>
                    <a:pt x="257549" y="92075"/>
                    <a:pt x="181349" y="66675"/>
                  </a:cubicBezTo>
                  <a:cubicBezTo>
                    <a:pt x="156275" y="16527"/>
                    <a:pt x="172339" y="38615"/>
                    <a:pt x="133724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20CDA9C-77E3-7E05-7E7C-3B27D6DD4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73792" r="7657" b="80676"/>
            <a:stretch>
              <a:fillRect/>
            </a:stretch>
          </p:blipFill>
          <p:spPr>
            <a:xfrm>
              <a:off x="8996690" y="632074"/>
              <a:ext cx="2261860" cy="10772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D6E763-695E-3F2E-C70E-325FF1F1E342}"/>
                </a:ext>
              </a:extLst>
            </p:cNvPr>
            <p:cNvSpPr txBox="1"/>
            <p:nvPr/>
          </p:nvSpPr>
          <p:spPr>
            <a:xfrm>
              <a:off x="8996690" y="632074"/>
              <a:ext cx="21189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>
                  <a:solidFill>
                    <a:srgbClr val="525252"/>
                  </a:solidFill>
                  <a:latin typeface="Old English Text MT" panose="03040902040508030806" pitchFamily="66" charset="0"/>
                </a:defRPr>
              </a:lvl1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Gendarran Fields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8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7627-12AA-0059-FAB4-9087F141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532AED2E-EE62-F5C1-90D8-0BDAD5ED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5627804" y="652313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1B2434-8B66-B177-68EE-5BC0C1C1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5512974" y="3681261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885D6-2EC8-F00E-1D36-1D1983AF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5512975" y="652313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E07B6-2F16-ECD2-8887-D5F7AADD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5512975" y="2119163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D84C6-8E59-CAB7-BEF5-88A2C60F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22443" b="13422"/>
          <a:stretch>
            <a:fillRect/>
          </a:stretch>
        </p:blipFill>
        <p:spPr>
          <a:xfrm rot="16200000">
            <a:off x="8080776" y="3206739"/>
            <a:ext cx="1498248" cy="138499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1356E-A312-2DBB-3814-DC780C33F0C8}"/>
              </a:ext>
            </a:extLst>
          </p:cNvPr>
          <p:cNvSpPr txBox="1"/>
          <p:nvPr/>
        </p:nvSpPr>
        <p:spPr>
          <a:xfrm>
            <a:off x="6142834" y="1192053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0F614-FC2B-A231-3912-06FED6C26E8E}"/>
              </a:ext>
            </a:extLst>
          </p:cNvPr>
          <p:cNvSpPr txBox="1"/>
          <p:nvPr/>
        </p:nvSpPr>
        <p:spPr>
          <a:xfrm>
            <a:off x="7703290" y="4255676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25" name="Picture 24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C0D93221-8F49-9451-7955-D0256267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38629"/>
          <a:stretch>
            <a:fillRect/>
          </a:stretch>
        </p:blipFill>
        <p:spPr>
          <a:xfrm>
            <a:off x="8803040" y="4867332"/>
            <a:ext cx="2386576" cy="9043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D888A-D36A-D98C-93F0-052D390BBE5F}"/>
              </a:ext>
            </a:extLst>
          </p:cNvPr>
          <p:cNvSpPr txBox="1"/>
          <p:nvPr/>
        </p:nvSpPr>
        <p:spPr>
          <a:xfrm rot="20970999">
            <a:off x="9482769" y="5027141"/>
            <a:ext cx="103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25252"/>
                </a:solidFill>
                <a:latin typeface="Old English Text MT" panose="03040902040508030806" pitchFamily="66" charset="0"/>
              </a:rPr>
              <a:t>Zojja</a:t>
            </a:r>
          </a:p>
        </p:txBody>
      </p:sp>
    </p:spTree>
    <p:extLst>
      <p:ext uri="{BB962C8B-B14F-4D97-AF65-F5344CB8AC3E}">
        <p14:creationId xmlns:p14="http://schemas.microsoft.com/office/powerpoint/2010/main" val="98442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473C-60FA-8166-FAB9-90A15B9D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264BBC-815D-11BD-622C-75801CCB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C1C23F-9C7C-C324-D3A7-94FE0274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06C39-2970-AF46-51C5-A4C80603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C8189-2168-E429-8FEB-DC722529EE6B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F8B20-5AB8-2C6D-17EE-E45B8CD910FD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5EBAE5-C52D-88B7-610B-4457A18C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0A3497-B45D-6ABE-DEDD-1C2FF989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474B58-B09E-3B39-3F5D-C0E6907C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CDE3C0-7A90-227C-5E0D-3A7690B97DE6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273B18-6B85-824E-2AA2-91BCAF7DC2B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E44F1-CCFB-8134-FCB5-4340B780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6B92F-AAC1-8D58-D648-12069754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4DEE636F-0D51-8DED-5E05-B76E9B28B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320953C3-FF83-334F-ECE1-32B0DE632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4749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8F38-8129-4C0E-4B44-54848D4A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armor&#10;&#10;AI-generated content may be incorrect.">
            <a:extLst>
              <a:ext uri="{FF2B5EF4-FFF2-40B4-BE49-F238E27FC236}">
                <a16:creationId xmlns:a16="http://schemas.microsoft.com/office/drawing/2014/main" id="{BC8C3889-B0CC-533B-E5B4-729281D96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07" l="9956" r="89823">
                        <a14:foregroundMark x1="75442" y1="97407" x2="68363" y2="89907"/>
                        <a14:foregroundMark x1="68363" y1="89907" x2="67478" y2="74074"/>
                        <a14:foregroundMark x1="43142" y1="93611" x2="41814" y2="88611"/>
                        <a14:foregroundMark x1="71999" y1="49734" x2="73451" y2="52685"/>
                        <a14:foregroundMark x1="70354" y1="46389" x2="71921" y2="49575"/>
                        <a14:foregroundMark x1="69469" y1="54444" x2="71018" y2="52500"/>
                        <a14:backgroundMark x1="20354" y1="11111" x2="23673" y2="23611"/>
                        <a14:backgroundMark x1="66372" y1="50278" x2="60177" y2="43241"/>
                        <a14:backgroundMark x1="68238" y1="55897" x2="69027" y2="58056"/>
                        <a14:backgroundMark x1="66150" y1="50185" x2="68237" y2="55896"/>
                        <a14:backgroundMark x1="68142" y1="49630" x2="67699" y2="5250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8" y="-1278188"/>
            <a:ext cx="3536696" cy="845051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CDC61-5390-EF0D-674E-5B478CCCE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0" b="96215" l="6870" r="94275">
                        <a14:foregroundMark x1="94275" y1="48580" x2="87405" y2="45110"/>
                        <a14:foregroundMark x1="63359" y1="15773" x2="53435" y2="8675"/>
                        <a14:foregroundMark x1="53435" y1="8675" x2="44656" y2="15300"/>
                        <a14:foregroundMark x1="44656" y1="15300" x2="45038" y2="15615"/>
                        <a14:foregroundMark x1="15649" y1="65457" x2="20611" y2="61514"/>
                        <a14:foregroundMark x1="14122" y1="67350" x2="16031" y2="65457"/>
                        <a14:foregroundMark x1="13740" y1="94322" x2="22137" y2="87855"/>
                        <a14:foregroundMark x1="72137" y1="96372" x2="63359" y2="92744"/>
                        <a14:foregroundMark x1="6870" y1="86120" x2="9542" y2="81861"/>
                      </a14:backgroundRemoval>
                    </a14:imgEffect>
                    <a14:imgEffect>
                      <a14:artisticCutout trans="80000" numberOfShades="6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5046" y="131459"/>
            <a:ext cx="2725412" cy="659508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291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4B82-1547-77B1-0EEE-7DD16F24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7F0CD694-5062-E600-99DD-1D7920ED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F661-6318-23FE-8A6A-52B9EFD1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4FFD90DE-D6CE-FAF5-02B1-9F4011AE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7907" l="9897" r="89897">
                        <a14:foregroundMark x1="22062" y1="60133" x2="20000" y2="56518"/>
                        <a14:foregroundMark x1="32165" y1="97907" x2="38763" y2="60038"/>
                        <a14:foregroundMark x1="71340" y1="96384" x2="65155" y2="88202"/>
                        <a14:foregroundMark x1="65155" y1="88202" x2="64948" y2="87060"/>
                        <a14:foregroundMark x1="80000" y1="60799" x2="80000" y2="58040"/>
                        <a14:foregroundMark x1="79175" y1="61656" x2="80619" y2="59562"/>
                        <a14:foregroundMark x1="39381" y1="30447" x2="30515" y2="27783"/>
                        <a14:foregroundMark x1="68866" y1="29210" x2="64948" y2="31208"/>
                        <a14:foregroundMark x1="44948" y1="13511" x2="46392" y2="15414"/>
                        <a14:foregroundMark x1="56701" y1="13796" x2="57732" y2="16841"/>
                        <a14:foregroundMark x1="58969" y1="18078" x2="58351" y2="15985"/>
                        <a14:foregroundMark x1="20412" y1="65652" x2="27423" y2="64320"/>
                        <a14:foregroundMark x1="17732" y1="67460" x2="23505" y2="65842"/>
                        <a14:foregroundMark x1="69489" y1="62921" x2="64948" y2="58706"/>
                        <a14:foregroundMark x1="28866" y1="45576" x2="22680" y2="51094"/>
                        <a14:foregroundMark x1="14433" y1="42055" x2="18351" y2="49001"/>
                        <a14:foregroundMark x1="27423" y1="38344" x2="26598" y2="34824"/>
                        <a14:foregroundMark x1="24124" y1="73454" x2="28041" y2="68506"/>
                        <a14:foregroundMark x1="19588" y1="76499" x2="19588" y2="76499"/>
                        <a14:foregroundMark x1="19588" y1="76499" x2="21031" y2="75547"/>
                        <a14:foregroundMark x1="68454" y1="95814" x2="62887" y2="91246"/>
                        <a14:foregroundMark x1="68660" y1="89439" x2="69278" y2="87536"/>
                        <a14:foregroundMark x1="69278" y1="92103" x2="70515" y2="93054"/>
                        <a14:foregroundMark x1="71340" y1="93911" x2="72784" y2="94767"/>
                        <a14:foregroundMark x1="74433" y1="35300" x2="71753" y2="33016"/>
                        <a14:foregroundMark x1="28247" y1="39201" x2="22680" y2="45861"/>
                        <a14:foregroundMark x1="69897" y1="36251" x2="73402" y2="43482"/>
                        <a14:foregroundMark x1="65979" y1="51760" x2="66186" y2="54329"/>
                        <a14:foregroundMark x1="66804" y1="55661" x2="66804" y2="57374"/>
                        <a14:foregroundMark x1="29897" y1="81256" x2="29485" y2="80114"/>
                        <a14:foregroundMark x1="29485" y1="79829" x2="29485" y2="79353"/>
                        <a14:foregroundMark x1="29485" y1="78211" x2="29485" y2="78211"/>
                        <a14:foregroundMark x1="29485" y1="79163" x2="29485" y2="79734"/>
                        <a14:foregroundMark x1="29485" y1="78592" x2="29485" y2="79448"/>
                        <a14:backgroundMark x1="79794" y1="78306" x2="71753" y2="61085"/>
                        <a14:backgroundMark x1="83711" y1="75262" x2="75876" y2="69458"/>
                        <a14:backgroundMark x1="81237" y1="75547" x2="71340" y2="63463"/>
                        <a14:backgroundMark x1="70722" y1="66413" x2="70515" y2="63844"/>
                        <a14:backgroundMark x1="68219" y1="51722" x2="64948" y2="45480"/>
                        <a14:backgroundMark x1="70283" y1="55661" x2="69555" y2="54271"/>
                        <a14:backgroundMark x1="72577" y1="60038" x2="70311" y2="55714"/>
                        <a14:backgroundMark x1="64948" y1="45480" x2="66804" y2="40533"/>
                        <a14:backgroundMark x1="24948" y1="60990" x2="35052" y2="41675"/>
                        <a14:backgroundMark x1="25567" y1="77926" x2="31340" y2="71836"/>
                        <a14:backgroundMark x1="51753" y1="88487" x2="47010" y2="66413"/>
                        <a14:backgroundMark x1="55670" y1="77069" x2="55670" y2="74310"/>
                        <a14:backgroundMark x1="45155" y1="66508" x2="46392" y2="60324"/>
                        <a14:backgroundMark x1="33814" y1="40723" x2="34433" y2="38344"/>
                        <a14:backgroundMark x1="25361" y1="33777" x2="28041" y2="33206"/>
                        <a14:backgroundMark x1="35052" y1="26641" x2="35052" y2="26641"/>
                        <a14:backgroundMark x1="35464" y1="26927" x2="35464" y2="26546"/>
                        <a14:backgroundMark x1="43299" y1="25024" x2="41237" y2="23311"/>
                        <a14:backgroundMark x1="43918" y1="25024" x2="43093" y2="22074"/>
                        <a14:backgroundMark x1="43918" y1="25595" x2="42474" y2="22931"/>
                        <a14:backgroundMark x1="31383" y1="78211" x2="29897" y2="75262"/>
                        <a14:backgroundMark x1="31863" y1="79163" x2="31383" y2="78211"/>
                        <a14:backgroundMark x1="31546" y1="69743" x2="31546" y2="68601"/>
                        <a14:backgroundMark x1="23918" y1="68792" x2="26804" y2="67460"/>
                        <a14:backgroundMark x1="71340" y1="64986" x2="73402" y2="67745"/>
                        <a14:backgroundMark x1="71134" y1="64415" x2="72371" y2="65842"/>
                        <a14:backgroundMark x1="70103" y1="63463" x2="71959" y2="65271"/>
                        <a14:backgroundMark x1="79175" y1="73168" x2="84330" y2="7726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0" y="0"/>
            <a:ext cx="3164729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3268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4272</TotalTime>
  <Words>170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Harrington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Nolan Cousineau</dc:creator>
  <cp:lastModifiedBy>Nolan Cousineau</cp:lastModifiedBy>
  <cp:revision>48</cp:revision>
  <dcterms:created xsi:type="dcterms:W3CDTF">2025-07-26T14:06:23Z</dcterms:created>
  <dcterms:modified xsi:type="dcterms:W3CDTF">2025-08-06T16:22:02Z</dcterms:modified>
</cp:coreProperties>
</file>